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531E-6823-412F-A60D-E9C377462C41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C486-8FA8-4832-AC03-25274C1F46F1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7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7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57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1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61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2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3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9A22-BE35-4A7A-87D3-85CFF8CE1019}" type="datetimeFigureOut">
              <a:rPr lang="en-GB" smtClean="0"/>
              <a:pPr/>
              <a:t>16/08/2016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ecovis.com/mexic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ecovis.com/mex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1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Kennya Ramírez Ugalde – Mexico:  Senior Tax Consultant  </a:t>
            </a:r>
          </a:p>
          <a:p>
            <a:pPr algn="just">
              <a:spcBef>
                <a:spcPct val="0"/>
              </a:spcBef>
            </a:pPr>
            <a:endParaRPr lang="en-US" sz="1100" dirty="0" smtClean="0">
              <a:latin typeface="Century Gothic" panose="020B0502020202020204" pitchFamily="34" charset="0"/>
            </a:endParaRPr>
          </a:p>
          <a:p>
            <a:r>
              <a:rPr lang="en-US" sz="1100" dirty="0" smtClean="0">
                <a:latin typeface="Century Gothic" panose="020B0502020202020204" pitchFamily="34" charset="0"/>
              </a:rPr>
              <a:t>Kennya has over 14  years of relevant experience</a:t>
            </a:r>
            <a:r>
              <a:rPr lang="en-US" sz="1100" dirty="0">
                <a:latin typeface="Century Gothic" panose="020B0502020202020204" pitchFamily="34" charset="0"/>
              </a:rPr>
              <a:t>. </a:t>
            </a:r>
            <a:r>
              <a:rPr lang="en-US" sz="1100" dirty="0" smtClean="0">
                <a:latin typeface="Century Gothic" panose="020B0502020202020204" pitchFamily="34" charset="0"/>
              </a:rPr>
              <a:t>Sh</a:t>
            </a:r>
            <a:r>
              <a:rPr lang="en-GB" sz="1100" dirty="0" smtClean="0">
                <a:latin typeface="Century Gothic" panose="020B0502020202020204" pitchFamily="34" charset="0"/>
              </a:rPr>
              <a:t>e </a:t>
            </a:r>
            <a:r>
              <a:rPr lang="en-GB" sz="1100" dirty="0">
                <a:latin typeface="Century Gothic" panose="020B0502020202020204" pitchFamily="34" charset="0"/>
              </a:rPr>
              <a:t>is </a:t>
            </a:r>
            <a:r>
              <a:rPr lang="en-GB" sz="1100" dirty="0" smtClean="0">
                <a:latin typeface="Century Gothic" panose="020B0502020202020204" pitchFamily="34" charset="0"/>
              </a:rPr>
              <a:t>actually Senior </a:t>
            </a:r>
            <a:r>
              <a:rPr lang="en-GB" sz="1100" dirty="0">
                <a:latin typeface="Century Gothic" panose="020B0502020202020204" pitchFamily="34" charset="0"/>
              </a:rPr>
              <a:t>Tax Consultant in Ecovis Mexico, having joined our team in </a:t>
            </a:r>
            <a:r>
              <a:rPr lang="en-GB" sz="1100" dirty="0" smtClean="0">
                <a:latin typeface="Century Gothic" panose="020B0502020202020204" pitchFamily="34" charset="0"/>
              </a:rPr>
              <a:t>2008. </a:t>
            </a:r>
            <a:r>
              <a:rPr lang="en-US" sz="1100" dirty="0" smtClean="0">
                <a:latin typeface="Century Gothic" panose="020B0502020202020204" pitchFamily="34" charset="0"/>
              </a:rPr>
              <a:t>Her specialties include domestic and international tax consultancy, for the preparation of legal tax opinions and implementation of tax structures, Business restructuring, taxpayers representation in  tax audits and a strong expertise in settlements and agreements with Mexican Tax Authorities, Mexican Fiscal Ombudsman (PRODECON) and tax litigation processes at all level of appeals provided by Mexican Tax Laws. </a:t>
            </a:r>
          </a:p>
          <a:p>
            <a:r>
              <a:rPr lang="en-US" sz="11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n-US" sz="1100" dirty="0" smtClean="0">
                <a:latin typeface="Century Gothic" panose="020B0502020202020204" pitchFamily="34" charset="0"/>
              </a:rPr>
              <a:t>She has a bachelor‘s degree in Laws from the Universidad Tecnologica de Mexico , a postgraduate in Tax Laws from the same institution and other one in International Tax Law from the Universidad Panamericana.</a:t>
            </a: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US" sz="1100" dirty="0" smtClean="0">
                <a:latin typeface="Century Gothic" panose="020B0502020202020204" pitchFamily="34" charset="0"/>
              </a:rPr>
              <a:t>She has </a:t>
            </a:r>
            <a:r>
              <a:rPr lang="en-US" sz="1100" dirty="0">
                <a:latin typeface="Century Gothic" panose="020B0502020202020204" pitchFamily="34" charset="0"/>
              </a:rPr>
              <a:t>lectured at </a:t>
            </a:r>
            <a:r>
              <a:rPr lang="en-US" sz="1100" dirty="0" smtClean="0">
                <a:latin typeface="Century Gothic" panose="020B0502020202020204" pitchFamily="34" charset="0"/>
              </a:rPr>
              <a:t>National Autonomous Mexican University (UNAM) in tax litigation.</a:t>
            </a:r>
          </a:p>
          <a:p>
            <a:endParaRPr lang="en-US" sz="1100" dirty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Languages</a:t>
            </a:r>
            <a:r>
              <a:rPr lang="en-GB" sz="1100" dirty="0">
                <a:latin typeface="Century Gothic" panose="020B0502020202020204" pitchFamily="34" charset="0"/>
              </a:rPr>
              <a:t>: Spanish and English</a:t>
            </a:r>
            <a:endParaRPr lang="es-MX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Telephone: +(52) </a:t>
            </a:r>
            <a:r>
              <a:rPr lang="en-GB" sz="1100" dirty="0" smtClean="0">
                <a:latin typeface="Century Gothic" panose="020B0502020202020204" pitchFamily="34" charset="0"/>
              </a:rPr>
              <a:t>5525910875 ext. 205</a:t>
            </a:r>
            <a:endParaRPr lang="es-MX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E-mail: </a:t>
            </a:r>
            <a:r>
              <a:rPr lang="en-GB" sz="1100" u="sng" dirty="0" smtClean="0">
                <a:latin typeface="Century Gothic" panose="020B0502020202020204" pitchFamily="34" charset="0"/>
              </a:rPr>
              <a:t>kennya.ramirez@ecovis.mx</a:t>
            </a:r>
            <a:endParaRPr lang="es-MX" sz="1100" dirty="0">
              <a:latin typeface="Century Gothic" panose="020B0502020202020204" pitchFamily="34" charset="0"/>
            </a:endParaRPr>
          </a:p>
          <a:p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www.ecovis.com/mexico</a:t>
            </a:r>
            <a:endParaRPr lang="es-MX" sz="1100" dirty="0">
              <a:solidFill>
                <a:srgbClr val="CD1432"/>
              </a:solidFill>
              <a:latin typeface="Century Gothic" pitchFamily="34" charset="0"/>
            </a:endParaRPr>
          </a:p>
          <a:p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4" y="2060848"/>
            <a:ext cx="1483945" cy="16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Kennya Ramírez Ugalde – Mexico:  Consultor Fiscal Senior</a:t>
            </a:r>
          </a:p>
          <a:p>
            <a:pPr algn="just">
              <a:spcBef>
                <a:spcPct val="0"/>
              </a:spcBef>
            </a:pPr>
            <a:endParaRPr lang="en-US" sz="1100" dirty="0" smtClean="0">
              <a:latin typeface="Century Gothic" panose="020B0502020202020204" pitchFamily="34" charset="0"/>
            </a:endParaRPr>
          </a:p>
          <a:p>
            <a:r>
              <a:rPr lang="es-MX" sz="1100" dirty="0" smtClean="0">
                <a:latin typeface="Century Gothic" panose="020B0502020202020204" pitchFamily="34" charset="0"/>
              </a:rPr>
              <a:t>Kennya tiene más de 14 años de experiencia relevante. Actualmente es Consultor Fiscal Senior en Ecovis Mexico, habiéndose incorporado a nuestro equipo en 2008.  Sus áreas de especialidad son consultoría fiscal en impuestos locales e internacionales, preparación de opiniones legales, implementación de estructuras fiscales, reestructuración de negocios, representación de contribuyentes en auditorías fiscales y una amplia experiencia en la obtención de confirmaciones de criterio y negociación de acuerdos  con las Autoridades Fiscales Mexicanas (SAT) Y PRODECON y de litigio fiscal conforme a los medios de defensa previstos en la Legislación Mexicana.</a:t>
            </a:r>
          </a:p>
          <a:p>
            <a:r>
              <a:rPr lang="es-MX" sz="11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MX" sz="1100" dirty="0" smtClean="0">
                <a:latin typeface="Century Gothic" panose="020B0502020202020204" pitchFamily="34" charset="0"/>
              </a:rPr>
              <a:t>Ella es graduada de Derecho por la Universidad Tecnológica de Mexico, cuenta con especializaciones en Derecho Fiscal y en Derecho Fiscal Internacional por la misma institución y por la  Universidad Panamericana, respectivamente.</a:t>
            </a:r>
          </a:p>
          <a:p>
            <a:endParaRPr lang="es-MX" sz="1100" dirty="0" smtClean="0">
              <a:latin typeface="Century Gothic" panose="020B0502020202020204" pitchFamily="34" charset="0"/>
            </a:endParaRPr>
          </a:p>
          <a:p>
            <a:r>
              <a:rPr lang="es-MX" sz="1100" dirty="0" smtClean="0">
                <a:latin typeface="Century Gothic" panose="020B0502020202020204" pitchFamily="34" charset="0"/>
              </a:rPr>
              <a:t>También ha impartido clases en la Universidad Autónoma de México (UNAM) en materia de litigio fiscal. </a:t>
            </a:r>
          </a:p>
          <a:p>
            <a:endParaRPr lang="es-MX" sz="1100" dirty="0" smtClean="0">
              <a:latin typeface="Century Gothic" panose="020B0502020202020204" pitchFamily="34" charset="0"/>
            </a:endParaRPr>
          </a:p>
          <a:p>
            <a:r>
              <a:rPr lang="es-MX" sz="1100" dirty="0" smtClean="0">
                <a:latin typeface="Century Gothic" panose="020B0502020202020204" pitchFamily="34" charset="0"/>
              </a:rPr>
              <a:t>Idiomas: Español e Inglés</a:t>
            </a:r>
          </a:p>
          <a:p>
            <a:r>
              <a:rPr lang="es-MX" sz="1100" dirty="0" smtClean="0">
                <a:latin typeface="Century Gothic" panose="020B0502020202020204" pitchFamily="34" charset="0"/>
              </a:rPr>
              <a:t>Teléfono: +(52) 5525910875 ext. 205</a:t>
            </a:r>
          </a:p>
          <a:p>
            <a:r>
              <a:rPr lang="es-MX" sz="1100" dirty="0" smtClean="0">
                <a:latin typeface="Century Gothic" panose="020B0502020202020204" pitchFamily="34" charset="0"/>
              </a:rPr>
              <a:t>E-mail: </a:t>
            </a:r>
            <a:r>
              <a:rPr lang="es-MX" sz="1100" u="sng" dirty="0" smtClean="0">
                <a:latin typeface="Century Gothic" panose="020B0502020202020204" pitchFamily="34" charset="0"/>
              </a:rPr>
              <a:t>kennya.ramirez@ecovis.mx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endParaRPr lang="es-MX" sz="1100" dirty="0" smtClean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4" y="2060848"/>
            <a:ext cx="1483945" cy="16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5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222</Words>
  <Application>Microsoft Office PowerPoint</Application>
  <PresentationFormat>Presentación en pantalla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Smith</dc:creator>
  <cp:lastModifiedBy>Ricardo</cp:lastModifiedBy>
  <cp:revision>128</cp:revision>
  <cp:lastPrinted>2014-12-01T09:04:04Z</cp:lastPrinted>
  <dcterms:created xsi:type="dcterms:W3CDTF">2014-11-29T21:00:32Z</dcterms:created>
  <dcterms:modified xsi:type="dcterms:W3CDTF">2016-08-17T01:09:09Z</dcterms:modified>
</cp:coreProperties>
</file>