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0" autoAdjust="0"/>
  </p:normalViewPr>
  <p:slideViewPr>
    <p:cSldViewPr>
      <p:cViewPr>
        <p:scale>
          <a:sx n="100" d="100"/>
          <a:sy n="100" d="100"/>
        </p:scale>
        <p:origin x="-1098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B228C-E0C1-4269-90B7-32FAA0B97400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ED8E3-83C7-4CD8-8C40-D19902AAAF9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91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5A39-F103-4A20-8E0C-3D0616DD4D0F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223C-8C13-483D-BA62-252E3DB582B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5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5A39-F103-4A20-8E0C-3D0616DD4D0F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223C-8C13-483D-BA62-252E3DB582B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1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5A39-F103-4A20-8E0C-3D0616DD4D0F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223C-8C13-483D-BA62-252E3DB582B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9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5A39-F103-4A20-8E0C-3D0616DD4D0F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223C-8C13-483D-BA62-252E3DB582B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2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5A39-F103-4A20-8E0C-3D0616DD4D0F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223C-8C13-483D-BA62-252E3DB582B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6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5A39-F103-4A20-8E0C-3D0616DD4D0F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223C-8C13-483D-BA62-252E3DB582B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7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5A39-F103-4A20-8E0C-3D0616DD4D0F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223C-8C13-483D-BA62-252E3DB582B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8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5A39-F103-4A20-8E0C-3D0616DD4D0F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223C-8C13-483D-BA62-252E3DB582B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4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5A39-F103-4A20-8E0C-3D0616DD4D0F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223C-8C13-483D-BA62-252E3DB582B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1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5A39-F103-4A20-8E0C-3D0616DD4D0F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223C-8C13-483D-BA62-252E3DB582B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3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5A39-F103-4A20-8E0C-3D0616DD4D0F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223C-8C13-483D-BA62-252E3DB582B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9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C5A39-F103-4A20-8E0C-3D0616DD4D0F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1223C-8C13-483D-BA62-252E3DB582B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8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ecovis.com/mexico" TargetMode="External"/><Relationship Id="rId4" Type="http://schemas.openxmlformats.org/officeDocument/2006/relationships/hyperlink" Target="mailto:emmanuel.blanco@ecovis.m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ecovis.com/mexico" TargetMode="External"/><Relationship Id="rId4" Type="http://schemas.openxmlformats.org/officeDocument/2006/relationships/hyperlink" Target="mailto:emmanuel.blanco@ecovis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1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1772813"/>
            <a:ext cx="655272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GB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Emmanuel Blanco Vazquez – Mexico: Audit Supervisor</a:t>
            </a:r>
          </a:p>
          <a:p>
            <a:pPr algn="just">
              <a:spcBef>
                <a:spcPct val="0"/>
              </a:spcBef>
            </a:pPr>
            <a:endParaRPr lang="en-GB" sz="1100" dirty="0" smtClean="0">
              <a:latin typeface="Century Gothic" pitchFamily="34" charset="0"/>
            </a:endParaRPr>
          </a:p>
          <a:p>
            <a:pPr fontAlgn="base"/>
            <a:r>
              <a:rPr lang="en-GB" sz="1100" dirty="0" smtClean="0">
                <a:latin typeface="Century Gothic" pitchFamily="34" charset="0"/>
              </a:rPr>
              <a:t>Emmanuel is a public accountant, he has over 10 </a:t>
            </a:r>
            <a:r>
              <a:rPr lang="en-GB" sz="1100" dirty="0">
                <a:latin typeface="Century Gothic" panose="020B0502020202020204" pitchFamily="34" charset="0"/>
              </a:rPr>
              <a:t>years of relevant experience</a:t>
            </a:r>
            <a:r>
              <a:rPr lang="en-GB" sz="1100" dirty="0" smtClean="0">
                <a:latin typeface="Century Gothic" panose="020B0502020202020204" pitchFamily="34" charset="0"/>
              </a:rPr>
              <a:t>. </a:t>
            </a:r>
            <a:r>
              <a:rPr lang="en-US" sz="1100" dirty="0">
                <a:latin typeface="Century Gothic" pitchFamily="34" charset="0"/>
              </a:rPr>
              <a:t>His </a:t>
            </a:r>
            <a:r>
              <a:rPr lang="en-US" sz="1100" dirty="0" smtClean="0">
                <a:latin typeface="Century Gothic" pitchFamily="34" charset="0"/>
              </a:rPr>
              <a:t>specialties comprise </a:t>
            </a:r>
            <a:r>
              <a:rPr lang="en-US" sz="1100" dirty="0">
                <a:latin typeface="Century Gothic" pitchFamily="34" charset="0"/>
              </a:rPr>
              <a:t>from the initial analysis of financial information, strategic financial audit planning, development of all  initial and final audit processes,  development of financial statements, financial and tax </a:t>
            </a:r>
            <a:r>
              <a:rPr lang="en-US" sz="1100" dirty="0" smtClean="0">
                <a:latin typeface="Century Gothic" pitchFamily="34" charset="0"/>
              </a:rPr>
              <a:t>assurance.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US" sz="1100" dirty="0">
                <a:latin typeface="Century Gothic" panose="020B0502020202020204" pitchFamily="34" charset="0"/>
              </a:rPr>
              <a:t> 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He </a:t>
            </a:r>
            <a:r>
              <a:rPr lang="en-GB" sz="1100" dirty="0" smtClean="0">
                <a:latin typeface="Century Gothic" panose="020B0502020202020204" pitchFamily="34" charset="0"/>
              </a:rPr>
              <a:t>holds </a:t>
            </a:r>
            <a:r>
              <a:rPr lang="en-GB" sz="1100" dirty="0">
                <a:latin typeface="Century Gothic" panose="020B0502020202020204" pitchFamily="34" charset="0"/>
              </a:rPr>
              <a:t>a</a:t>
            </a:r>
            <a:r>
              <a:rPr lang="en-GB" sz="1100" dirty="0" smtClean="0">
                <a:latin typeface="Century Gothic" panose="020B0502020202020204" pitchFamily="34" charset="0"/>
              </a:rPr>
              <a:t> bachelor degree, </a:t>
            </a:r>
            <a:r>
              <a:rPr lang="en-GB" sz="1100" dirty="0">
                <a:latin typeface="Century Gothic" panose="020B0502020202020204" pitchFamily="34" charset="0"/>
              </a:rPr>
              <a:t>as a Public Accountant from the </a:t>
            </a:r>
            <a:r>
              <a:rPr lang="es-MX" sz="1100" dirty="0" smtClean="0">
                <a:latin typeface="Century Gothic" panose="020B0502020202020204" pitchFamily="34" charset="0"/>
              </a:rPr>
              <a:t>Instituto de Enseñanza Superior en Contaduría y Administración</a:t>
            </a:r>
            <a:r>
              <a:rPr lang="en-GB" sz="1100" dirty="0" smtClean="0">
                <a:latin typeface="Century Gothic" panose="020B0502020202020204" pitchFamily="34" charset="0"/>
              </a:rPr>
              <a:t>.</a:t>
            </a: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 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Languages: Spanish and English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Telephone: +(</a:t>
            </a:r>
            <a:r>
              <a:rPr lang="en-GB" sz="1100" dirty="0" smtClean="0">
                <a:latin typeface="Century Gothic" panose="020B0502020202020204" pitchFamily="34" charset="0"/>
              </a:rPr>
              <a:t>52) 5526141690, ext. 113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E-mail: </a:t>
            </a:r>
            <a:r>
              <a:rPr lang="en-GB" sz="1100" dirty="0" smtClean="0">
                <a:solidFill>
                  <a:srgbClr val="CD1432"/>
                </a:solidFill>
                <a:latin typeface="Century Gothic" pitchFamily="34" charset="0"/>
                <a:hlinkClick r:id="rId4"/>
              </a:rPr>
              <a:t>emmanuel.blanco@ecovis.mx</a:t>
            </a:r>
            <a:r>
              <a:rPr lang="en-GB" sz="1100" dirty="0">
                <a:solidFill>
                  <a:srgbClr val="CD1432"/>
                </a:solidFill>
                <a:latin typeface="Century Gothic" pitchFamily="34" charset="0"/>
              </a:rPr>
              <a:t> </a:t>
            </a:r>
            <a:endParaRPr lang="en-GB" sz="1100" dirty="0" smtClean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5"/>
              </a:rPr>
              <a:t>www.ecovis.com/mexico</a:t>
            </a:r>
            <a:endParaRPr lang="es-MX" sz="1100" dirty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endParaRPr lang="es-MX" sz="11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fontAlgn="base"/>
            <a:r>
              <a:rPr lang="en-US" sz="1100" dirty="0">
                <a:latin typeface="Century Gothic" panose="020B0502020202020204" pitchFamily="34" charset="0"/>
              </a:rPr>
              <a:t> </a:t>
            </a:r>
            <a:endParaRPr lang="es-MX" sz="11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726214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7" t="5995" r="13280" b="51141"/>
          <a:stretch/>
        </p:blipFill>
        <p:spPr bwMode="auto">
          <a:xfrm>
            <a:off x="316283" y="1772813"/>
            <a:ext cx="1807445" cy="159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3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2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4904" y="1765977"/>
            <a:ext cx="65527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MX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Emmanuel Blanco </a:t>
            </a:r>
            <a:r>
              <a:rPr lang="es-MX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Vázquez </a:t>
            </a:r>
            <a:r>
              <a:rPr lang="es-MX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– Mexico: </a:t>
            </a:r>
            <a:r>
              <a:rPr lang="es-MX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Audit</a:t>
            </a:r>
            <a:r>
              <a:rPr lang="es-MX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 Supervisor</a:t>
            </a:r>
          </a:p>
          <a:p>
            <a:pPr algn="just">
              <a:spcBef>
                <a:spcPct val="0"/>
              </a:spcBef>
            </a:pPr>
            <a:endParaRPr lang="es-MX" sz="1100" dirty="0" smtClean="0"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Emmanuel tiene más de 10 años de experiencia relevante</a:t>
            </a:r>
            <a:r>
              <a:rPr lang="es-MX" sz="1100" dirty="0">
                <a:latin typeface="Century Gothic" pitchFamily="34" charset="0"/>
              </a:rPr>
              <a:t>. Su experiencia abarca desde el análisis de información financiera, la  planeación estratégica de la auditoria, hasta el desarrollo de procedimientos intermedios y finales de auditoria, emisión de estados financieros, preparación de dictámenes financieros y </a:t>
            </a:r>
            <a:r>
              <a:rPr lang="es-MX" sz="1100" dirty="0" smtClean="0">
                <a:latin typeface="Century Gothic" pitchFamily="34" charset="0"/>
              </a:rPr>
              <a:t>fiscales.</a:t>
            </a:r>
            <a:endParaRPr lang="es-MX" sz="1100" dirty="0" smtClean="0"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 </a:t>
            </a: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El es Contador Público por el Instituto de Enseñanza Superior en Contaduría y Administración.</a:t>
            </a: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 </a:t>
            </a: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Idiomas: Español e Inglés</a:t>
            </a: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Teléfono: +(52) 5526141690, ext. 113</a:t>
            </a: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E-mail: </a:t>
            </a:r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4"/>
              </a:rPr>
              <a:t>emmanuel.blanco@ecovis.mx</a:t>
            </a:r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</a:rPr>
              <a:t> </a:t>
            </a:r>
          </a:p>
          <a:p>
            <a:pPr fontAlgn="base"/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5"/>
              </a:rPr>
              <a:t>www.ecovis.com/mexico</a:t>
            </a:r>
            <a:endParaRPr lang="es-MX" sz="1100" dirty="0" smtClean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endParaRPr lang="es-MX" sz="1100" b="1" dirty="0" smtClean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 </a:t>
            </a: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726214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7" t="5995" r="13280" b="51141"/>
          <a:stretch/>
        </p:blipFill>
        <p:spPr bwMode="auto">
          <a:xfrm>
            <a:off x="316283" y="1772813"/>
            <a:ext cx="1807445" cy="159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93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128</Words>
  <Application>Microsoft Office PowerPoint</Application>
  <PresentationFormat>Presentación en pantalla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QSH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QSH</dc:creator>
  <cp:lastModifiedBy>Ricardo</cp:lastModifiedBy>
  <cp:revision>13</cp:revision>
  <dcterms:created xsi:type="dcterms:W3CDTF">2016-03-30T20:17:41Z</dcterms:created>
  <dcterms:modified xsi:type="dcterms:W3CDTF">2016-09-23T19:20:09Z</dcterms:modified>
</cp:coreProperties>
</file>