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5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cristina.contreras@ecovis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cristina.contreras@ecovis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Cristina Contreras – Mexico: Senior Tax Consultant  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Cristina has </a:t>
            </a:r>
            <a:r>
              <a:rPr lang="en-GB" sz="1100" dirty="0">
                <a:latin typeface="Century Gothic" panose="020B0502020202020204" pitchFamily="34" charset="0"/>
              </a:rPr>
              <a:t>over </a:t>
            </a:r>
            <a:r>
              <a:rPr lang="en-GB" sz="1100" dirty="0" smtClean="0">
                <a:latin typeface="Century Gothic" panose="020B0502020202020204" pitchFamily="34" charset="0"/>
              </a:rPr>
              <a:t>9 </a:t>
            </a:r>
            <a:r>
              <a:rPr lang="en-GB" sz="1100" dirty="0">
                <a:latin typeface="Century Gothic" panose="020B0502020202020204" pitchFamily="34" charset="0"/>
              </a:rPr>
              <a:t>years of experience in the field of taxes, working for Deloitte and </a:t>
            </a:r>
            <a:r>
              <a:rPr lang="en-GB" sz="1100" dirty="0" smtClean="0">
                <a:latin typeface="Century Gothic" panose="020B0502020202020204" pitchFamily="34" charset="0"/>
              </a:rPr>
              <a:t>Ecovis México. </a:t>
            </a:r>
            <a:r>
              <a:rPr lang="en-GB" sz="1100" dirty="0">
                <a:latin typeface="Century Gothic" panose="020B0502020202020204" pitchFamily="34" charset="0"/>
              </a:rPr>
              <a:t>She </a:t>
            </a:r>
            <a:r>
              <a:rPr lang="en-GB" sz="1100" dirty="0" smtClean="0">
                <a:latin typeface="Century Gothic" panose="020B0502020202020204" pitchFamily="34" charset="0"/>
              </a:rPr>
              <a:t>specialize </a:t>
            </a:r>
            <a:r>
              <a:rPr lang="en-GB" sz="1100" dirty="0">
                <a:latin typeface="Century Gothic" panose="020B0502020202020204" pitchFamily="34" charset="0"/>
              </a:rPr>
              <a:t>in </a:t>
            </a:r>
            <a:r>
              <a:rPr lang="en-GB" sz="1100" dirty="0" smtClean="0">
                <a:latin typeface="Century Gothic" panose="020B0502020202020204" pitchFamily="34" charset="0"/>
              </a:rPr>
              <a:t>tax consultancy </a:t>
            </a:r>
            <a:r>
              <a:rPr lang="en-GB" sz="1100" dirty="0">
                <a:latin typeface="Century Gothic" panose="020B0502020202020204" pitchFamily="34" charset="0"/>
              </a:rPr>
              <a:t>and tax compliance for national and international companies, as well as restructuring processes such as mergers and capital </a:t>
            </a:r>
            <a:r>
              <a:rPr lang="en-GB" sz="1100" dirty="0" smtClean="0">
                <a:latin typeface="Century Gothic" panose="020B0502020202020204" pitchFamily="34" charset="0"/>
              </a:rPr>
              <a:t>reductions, tax recovery and tax representation before Mexican Authorities.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endParaRPr lang="en-GB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She </a:t>
            </a:r>
            <a:r>
              <a:rPr lang="en-GB" sz="1100" dirty="0">
                <a:latin typeface="Century Gothic" panose="020B0502020202020204" pitchFamily="34" charset="0"/>
              </a:rPr>
              <a:t>has a bachelor’s degree in Accountancy from the </a:t>
            </a:r>
            <a:r>
              <a:rPr lang="en-GB" sz="1100" dirty="0" smtClean="0">
                <a:latin typeface="Century Gothic" panose="020B0502020202020204" pitchFamily="34" charset="0"/>
              </a:rPr>
              <a:t>Universidad Nacional </a:t>
            </a:r>
            <a:r>
              <a:rPr lang="en-GB" sz="1100" dirty="0" smtClean="0">
                <a:latin typeface="Century Gothic" panose="020B0502020202020204" pitchFamily="34" charset="0"/>
              </a:rPr>
              <a:t>Autónoma</a:t>
            </a:r>
            <a:r>
              <a:rPr lang="en-GB" sz="1100" dirty="0" smtClean="0">
                <a:latin typeface="Century Gothic" panose="020B0502020202020204" pitchFamily="34" charset="0"/>
              </a:rPr>
              <a:t> de Mexico </a:t>
            </a:r>
            <a:r>
              <a:rPr lang="en-GB" sz="1100" dirty="0">
                <a:latin typeface="Century Gothic" panose="020B0502020202020204" pitchFamily="34" charset="0"/>
              </a:rPr>
              <a:t>and </a:t>
            </a:r>
            <a:r>
              <a:rPr lang="en-GB" sz="1100" dirty="0" smtClean="0">
                <a:latin typeface="Century Gothic" panose="020B0502020202020204" pitchFamily="34" charset="0"/>
              </a:rPr>
              <a:t>postgraduate studies in taxes </a:t>
            </a:r>
            <a:r>
              <a:rPr lang="en-GB" sz="1100" dirty="0">
                <a:latin typeface="Century Gothic" panose="020B0502020202020204" pitchFamily="34" charset="0"/>
              </a:rPr>
              <a:t>from the same institution. </a:t>
            </a:r>
            <a:r>
              <a:rPr lang="en-GB" sz="1100" dirty="0" smtClean="0">
                <a:latin typeface="Century Gothic" panose="020B0502020202020204" pitchFamily="34" charset="0"/>
              </a:rPr>
              <a:t/>
            </a:r>
            <a:br>
              <a:rPr lang="en-GB" sz="1100" dirty="0" smtClean="0">
                <a:latin typeface="Century Gothic" panose="020B0502020202020204" pitchFamily="34" charset="0"/>
              </a:rPr>
            </a:br>
            <a:r>
              <a:rPr lang="en-GB" sz="1100" dirty="0" smtClean="0">
                <a:latin typeface="Century Gothic" panose="020B0502020202020204" pitchFamily="34" charset="0"/>
              </a:rPr>
              <a:t/>
            </a:r>
            <a:br>
              <a:rPr lang="en-GB" sz="1100" dirty="0" smtClean="0">
                <a:latin typeface="Century Gothic" panose="020B0502020202020204" pitchFamily="34" charset="0"/>
              </a:rPr>
            </a:br>
            <a:r>
              <a:rPr lang="en-GB" sz="1100" dirty="0" smtClean="0">
                <a:latin typeface="Century Gothic" panose="020B0502020202020204" pitchFamily="34" charset="0"/>
              </a:rPr>
              <a:t>Languages</a:t>
            </a:r>
            <a:r>
              <a:rPr lang="en-GB" sz="1100" dirty="0">
                <a:latin typeface="Century Gothic" panose="020B0502020202020204" pitchFamily="34" charset="0"/>
              </a:rPr>
              <a:t>: Spanish and English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Telephone: +52 (</a:t>
            </a:r>
            <a:r>
              <a:rPr lang="en-GB" sz="1100" dirty="0" smtClean="0">
                <a:latin typeface="Century Gothic" panose="020B0502020202020204" pitchFamily="34" charset="0"/>
              </a:rPr>
              <a:t>55)25910875  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E-mail: 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cristina.contreras@ecovis.mx</a:t>
            </a:r>
            <a:endParaRPr lang="en-GB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50" y="3861048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6 Imagen" descr="C:\Users\QSH6\Pictures\FOTO CURRICULUM\Follet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7" y="1985231"/>
            <a:ext cx="1458368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Cristina Contreras – Mexico: Consultor Fiscal Senior</a:t>
            </a:r>
            <a:endParaRPr lang="es-MX" sz="1100" dirty="0" smtClean="0">
              <a:latin typeface="Century Gothic" pitchFamily="34" charset="0"/>
            </a:endParaRPr>
          </a:p>
          <a:p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Cristina tiene alrededor de 9 años de experiencia en el área fiscal, trabajando para Deloitte y Ecovis México</a:t>
            </a:r>
            <a:r>
              <a:rPr lang="es-MX" sz="1100" dirty="0">
                <a:latin typeface="Century Gothic" pitchFamily="34" charset="0"/>
              </a:rPr>
              <a:t>. </a:t>
            </a:r>
            <a:r>
              <a:rPr lang="es-MX" sz="1100" dirty="0" smtClean="0">
                <a:latin typeface="Century Gothic" pitchFamily="34" charset="0"/>
              </a:rPr>
              <a:t>Sus especialidades son la asesoría </a:t>
            </a:r>
            <a:r>
              <a:rPr lang="es-MX" sz="1100" dirty="0">
                <a:latin typeface="Century Gothic" pitchFamily="34" charset="0"/>
              </a:rPr>
              <a:t>fiscal y cumplimiento de obligaciones fiscales (Tax Compliance) para empresas nacionales e internacionales, así como en procesos de reestructuración de </a:t>
            </a:r>
            <a:r>
              <a:rPr lang="es-MX" sz="1100" dirty="0" smtClean="0">
                <a:latin typeface="Century Gothic" pitchFamily="34" charset="0"/>
              </a:rPr>
              <a:t>negocios, reducciones de capital, recuperación de impuestos y representación ante autoridades fiscales Mexicanas.</a:t>
            </a:r>
            <a:endParaRPr lang="es-MX" sz="1100" dirty="0">
              <a:latin typeface="Century Gothic" pitchFamily="34" charset="0"/>
            </a:endParaRP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Ella se graduó en Contaduría por la Universidad Nacional Autónoma de México y tiene estudios de posgrado en impuestos por la misma institución.</a:t>
            </a: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Idiomas</a:t>
            </a:r>
            <a:r>
              <a:rPr lang="es-MX" sz="1100" dirty="0" smtClean="0">
                <a:latin typeface="Century Gothic" pitchFamily="34" charset="0"/>
              </a:rPr>
              <a:t>: Español e Inglés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Teléfono: +52 (55)25910875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E-mail: 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cristina.contreras@ecovis.mx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50" y="3861048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6 Imagen" descr="C:\Users\QSH6\Pictures\FOTO CURRICULUM\Follet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7" y="1985231"/>
            <a:ext cx="1458368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6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210</Words>
  <Application>Microsoft Office PowerPoint</Application>
  <PresentationFormat>Presentación en pantalla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Ricardo</cp:lastModifiedBy>
  <cp:revision>127</cp:revision>
  <cp:lastPrinted>2014-12-01T09:04:04Z</cp:lastPrinted>
  <dcterms:created xsi:type="dcterms:W3CDTF">2014-11-29T21:00:32Z</dcterms:created>
  <dcterms:modified xsi:type="dcterms:W3CDTF">2016-09-23T19:49:42Z</dcterms:modified>
</cp:coreProperties>
</file>